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Population aged 15 or over by</a:t>
            </a:r>
            <a:br>
              <a:rPr lang="en-US" dirty="0"/>
            </a:br>
            <a:r>
              <a:rPr lang="en-US" dirty="0"/>
              <a:t>level of education at end-2022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415D8BE-128C-CAB6-B3DE-BBF9D25F49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6404" y="1825625"/>
            <a:ext cx="6959191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26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Population aged 15 or over by level of education at end-2022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30</cp:revision>
  <dcterms:created xsi:type="dcterms:W3CDTF">2022-11-28T07:35:46Z</dcterms:created>
  <dcterms:modified xsi:type="dcterms:W3CDTF">2023-10-11T09:55:52Z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