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23.2.2023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195" y="532904"/>
            <a:ext cx="10587607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br>
              <a:rPr lang="fi-FI" sz="3500" dirty="0"/>
            </a:br>
            <a:br>
              <a:rPr lang="fi-FI" sz="3500" dirty="0"/>
            </a:br>
            <a:r>
              <a:rPr lang="en-US" sz="4500" b="1" dirty="0"/>
              <a:t>Establishments by industry in the Oulu central region, </a:t>
            </a:r>
            <a:r>
              <a:rPr lang="fi-FI" sz="4500" b="1" dirty="0"/>
              <a:t>2021</a:t>
            </a:r>
            <a:br>
              <a:rPr lang="fi-FI" sz="40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3500" b="1" dirty="0"/>
            </a:br>
            <a:endParaRPr lang="fi-FI" sz="3500" b="1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Source: Statistics Finland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C0622A29-C88B-4ECC-9F97-DED9FAD976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6042" y="2121695"/>
            <a:ext cx="7699915" cy="362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18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Establishments by industry in the Oulu central region, 2021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47</cp:revision>
  <dcterms:created xsi:type="dcterms:W3CDTF">2022-11-28T07:35:46Z</dcterms:created>
  <dcterms:modified xsi:type="dcterms:W3CDTF">2023-02-23T08:04:01Z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